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BOM PASTOR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BOM PASTOR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bom Pastor, </a:t>
            </a:r>
          </a:p>
          <a:p>
            <a:r>
              <a:rPr lang="pt-BR" dirty="0"/>
              <a:t>Sabias que me perdi; </a:t>
            </a:r>
          </a:p>
          <a:p>
            <a:r>
              <a:rPr lang="pt-BR" dirty="0"/>
              <a:t>Meu bom Pastor, </a:t>
            </a:r>
          </a:p>
          <a:p>
            <a:r>
              <a:rPr lang="pt-BR" dirty="0"/>
              <a:t>Querias-me perto de Ti.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BOM PASTOR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Buscaste-me, </a:t>
            </a:r>
          </a:p>
          <a:p>
            <a:r>
              <a:rPr lang="pt-BR" dirty="0"/>
              <a:t>achaste-me, </a:t>
            </a:r>
          </a:p>
          <a:p>
            <a:r>
              <a:rPr lang="pt-BR" dirty="0"/>
              <a:t>Levaste-me, salvo, ao Teu lar; </a:t>
            </a:r>
          </a:p>
          <a:p>
            <a:r>
              <a:rPr lang="pt-BR" dirty="0"/>
              <a:t>Do Teu amor, </a:t>
            </a:r>
          </a:p>
        </p:txBody>
      </p:sp>
    </p:spTree>
    <p:extLst>
      <p:ext uri="{BB962C8B-B14F-4D97-AF65-F5344CB8AC3E}">
        <p14:creationId xmlns:p14="http://schemas.microsoft.com/office/powerpoint/2010/main" val="2190387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BOM PASTOR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ED0A027-E97A-4015-9489-63C8394540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bom Pastor, </a:t>
            </a:r>
          </a:p>
          <a:p>
            <a:r>
              <a:rPr lang="pt-BR" dirty="0"/>
              <a:t>Jamais poderei me afastar. </a:t>
            </a:r>
          </a:p>
          <a:p>
            <a:r>
              <a:rPr lang="pt-BR" dirty="0"/>
              <a:t>Meu bom Pastor, </a:t>
            </a:r>
          </a:p>
        </p:txBody>
      </p:sp>
    </p:spTree>
    <p:extLst>
      <p:ext uri="{BB962C8B-B14F-4D97-AF65-F5344CB8AC3E}">
        <p14:creationId xmlns:p14="http://schemas.microsoft.com/office/powerpoint/2010/main" val="622602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BOM PASTOR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C1310C4-CDA7-4BB1-BBB6-5F46D45B28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Guia, Senhor e Rei; </a:t>
            </a:r>
          </a:p>
          <a:p>
            <a:r>
              <a:rPr lang="pt-BR" dirty="0"/>
              <a:t>Meu bom Pastor, </a:t>
            </a:r>
          </a:p>
          <a:p>
            <a:r>
              <a:rPr lang="pt-BR" dirty="0" err="1"/>
              <a:t>P’ra</a:t>
            </a:r>
            <a:r>
              <a:rPr lang="pt-BR" dirty="0"/>
              <a:t> sempre ao Teu lado </a:t>
            </a:r>
            <a:r>
              <a:rPr lang="pt-BR"/>
              <a:t>estarei.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4858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84</Words>
  <Application>Microsoft Office PowerPoint</Application>
  <PresentationFormat>Apresentação na tela (16:9)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BOM PASTOR</vt:lpstr>
      <vt:lpstr>MEU BOM PASTOR</vt:lpstr>
      <vt:lpstr>MEU BOM PASTOR</vt:lpstr>
      <vt:lpstr>MEU BOM PASTOR</vt:lpstr>
      <vt:lpstr>MEU BOM PASTOR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2019-06-12T23:16:25Z</dcterms:modified>
</cp:coreProperties>
</file>

<file path=docProps/thumbnail.jpeg>
</file>